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8"/>
  </p:notesMasterIdLst>
  <p:sldIdLst>
    <p:sldId id="277" r:id="rId3"/>
    <p:sldId id="258" r:id="rId4"/>
    <p:sldId id="278" r:id="rId5"/>
    <p:sldId id="263" r:id="rId6"/>
    <p:sldId id="270" r:id="rId7"/>
  </p:sldIdLst>
  <p:sldSz cx="9144000" cy="6858000" type="screen4x3"/>
  <p:notesSz cx="6858000" cy="9144000"/>
  <p:embeddedFontLst>
    <p:embeddedFont>
      <p:font typeface="Georgia" pitchFamily="18" charset="0"/>
      <p:regular r:id="rId9"/>
      <p:bold r:id="rId10"/>
      <p:italic r:id="rId11"/>
      <p:boldItalic r:id="rId12"/>
    </p:embeddedFont>
    <p:embeddedFont>
      <p:font typeface="Wingdings 2" pitchFamily="18" charset="2"/>
      <p:regular r:id="rId13"/>
    </p:embeddedFont>
    <p:embeddedFont>
      <p:font typeface="微軟正黑體" pitchFamily="34" charset="-12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</p14:sldIdLst>
        </p14:section>
        <p14:section name="製作您的簡報" id="{16378913-E5ED-4281-BAF5-F1F938CB0BED}">
          <p14:sldIdLst>
            <p14:sldId id="278"/>
            <p14:sldId id="263"/>
          </p14:sldIdLst>
        </p14:section>
        <p14:section name="豐富您的簡報" id="{E2D565D1-BA5E-44E6-A40E-50A644912248}">
          <p14:sldIdLst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9825" autoAdjust="0"/>
  </p:normalViewPr>
  <p:slideViewPr>
    <p:cSldViewPr>
      <p:cViewPr>
        <p:scale>
          <a:sx n="75" d="100"/>
          <a:sy n="75" d="100"/>
        </p:scale>
        <p:origin x="-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221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3</a:t>
            </a:fld>
            <a:endParaRPr 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影音宅速配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影音宅速配</a:t>
            </a:r>
            <a:endParaRPr lang="zh-TW" sz="4000" b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e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化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服務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直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擊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消費者</a:t>
              </a:r>
              <a:endParaRPr lang="zh-TW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穿越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時空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看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屋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DIY</a:t>
              </a:r>
              <a:endParaRPr lang="zh-TW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118639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買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房子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先上網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看房子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化服務直擊消費者</a:t>
            </a:r>
            <a:endParaRPr 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  <p:sp>
        <p:nvSpPr>
          <p:cNvPr id="7" name="TextBox 10"/>
          <p:cNvSpPr txBox="1"/>
          <p:nvPr/>
        </p:nvSpPr>
        <p:spPr>
          <a:xfrm>
            <a:off x="2843808" y="3241382"/>
            <a:ext cx="6657974" cy="20490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「影音宅速配」宣告房仲新時代來臨：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更將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化服務直接推進到消費者端的第一線，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為了讓消費者能夠在查詢房屋時，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藉由點選影音服務，瞭解該房屋的動態實況，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永慶房屋特別將現場拍攝的動態影音檔，</a:t>
            </a:r>
            <a:endParaRPr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納入宅速配的查詢系統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，使購屋不再侷限於傳統模式。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穿越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時空看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屋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DIY</a:t>
            </a:r>
            <a:endParaRPr lang="zh-TW" altLang="zh-TW" sz="4000" dirty="0"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43808" y="3241382"/>
            <a:ext cx="6657974" cy="20490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穿越時空看屋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DIY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，買賣屋由消費者自主選擇：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透過網路服務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可以穿越時空，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小時無障礙看屋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充分發揮隨時隨地、省時省力的優點。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買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房子先上網看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房子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2843808" y="3241382"/>
            <a:ext cx="6657974" cy="20490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「影音宅速配」突顯的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購屋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經驗的改變、生活型態的改變、消費行為的改造。 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影音宅速配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影音宅速配</Template>
  <TotalTime>0</TotalTime>
  <Words>296</Words>
  <Application>Microsoft Office PowerPoint</Application>
  <PresentationFormat>如螢幕大小 (4:3)</PresentationFormat>
  <Paragraphs>61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Arial</vt:lpstr>
      <vt:lpstr>新細明體</vt:lpstr>
      <vt:lpstr>Georgia</vt:lpstr>
      <vt:lpstr>Wingdings 2</vt:lpstr>
      <vt:lpstr>微軟正黑體</vt:lpstr>
      <vt:lpstr>Calibri</vt:lpstr>
      <vt:lpstr>影音宅速配</vt:lpstr>
      <vt:lpstr>影音宅速配</vt:lpstr>
      <vt:lpstr>PowerPoint 簡報</vt:lpstr>
      <vt:lpstr>e化服務直擊消費者</vt:lpstr>
      <vt:lpstr>穿越時空看屋DIY</vt:lpstr>
      <vt:lpstr>買房子先上網看房子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2011-03-31T02:09:29Z</dcterms:created>
  <dcterms:modified xsi:type="dcterms:W3CDTF">2011-03-31T02:16:29Z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